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49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697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121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90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305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28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97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11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94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82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22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718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3F42-3D19-49C4-B296-662070C38CED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4934-9559-4219-9CC8-5AE880E50C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823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85350" cy="679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147" y="2929373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0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5546" cy="673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335" y="1183350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3968" y="1756265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1260" y="4930025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9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41123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863" y="5893977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5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1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1</cp:revision>
  <dcterms:created xsi:type="dcterms:W3CDTF">2019-01-01T14:18:10Z</dcterms:created>
  <dcterms:modified xsi:type="dcterms:W3CDTF">2019-01-01T14:18:35Z</dcterms:modified>
</cp:coreProperties>
</file>